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63" r:id="rId3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7030A0"/>
    <a:srgbClr val="B7ECFF"/>
    <a:srgbClr val="00B0F0"/>
    <a:srgbClr val="008000"/>
    <a:srgbClr val="FFFF00"/>
    <a:srgbClr val="DFFF21"/>
    <a:srgbClr val="FFCC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634" y="-11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43273-1231-42A0-9D44-7558342F54CB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38DBF-3AD1-45E4-8F6B-63BA4ADA4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00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336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4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9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68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02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74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25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09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28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3F24D-99C7-4A64-9595-98130CE8502C}" type="datetimeFigureOut">
              <a:rPr kumimoji="1" lang="ja-JP" altLang="en-US" smtClean="0"/>
              <a:t>2021/7/6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2F4B-21E7-4DB2-986D-BF8063698C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16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3C5FA2B-221A-434D-86FD-4F314946396C}"/>
              </a:ext>
            </a:extLst>
          </p:cNvPr>
          <p:cNvGrpSpPr/>
          <p:nvPr/>
        </p:nvGrpSpPr>
        <p:grpSpPr>
          <a:xfrm>
            <a:off x="332656" y="2869140"/>
            <a:ext cx="6224510" cy="2422940"/>
            <a:chOff x="332656" y="3229180"/>
            <a:chExt cx="6224510" cy="242294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672F08D-B79F-450B-B49E-2564C3220FA9}"/>
                </a:ext>
              </a:extLst>
            </p:cNvPr>
            <p:cNvGrpSpPr/>
            <p:nvPr/>
          </p:nvGrpSpPr>
          <p:grpSpPr>
            <a:xfrm>
              <a:off x="332656" y="3229180"/>
              <a:ext cx="6224510" cy="2350932"/>
              <a:chOff x="332656" y="3229180"/>
              <a:chExt cx="6224510" cy="2350932"/>
            </a:xfrm>
          </p:grpSpPr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3D9E73C2-CCD6-4762-B0D9-7A6639F662AD}"/>
                  </a:ext>
                </a:extLst>
              </p:cNvPr>
              <p:cNvGrpSpPr/>
              <p:nvPr/>
            </p:nvGrpSpPr>
            <p:grpSpPr>
              <a:xfrm>
                <a:off x="548680" y="3419872"/>
                <a:ext cx="5760640" cy="1946904"/>
                <a:chOff x="548680" y="2913128"/>
                <a:chExt cx="5760640" cy="1946904"/>
              </a:xfrm>
            </p:grpSpPr>
            <p:pic>
              <p:nvPicPr>
                <p:cNvPr id="68" name="図 67">
                  <a:extLst>
                    <a:ext uri="{FF2B5EF4-FFF2-40B4-BE49-F238E27FC236}">
                      <a16:creationId xmlns:a16="http://schemas.microsoft.com/office/drawing/2014/main" id="{7D7B8B58-7828-45AC-AC90-CD3E4FE7C4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grayscl/>
                </a:blip>
                <a:stretch>
                  <a:fillRect/>
                </a:stretch>
              </p:blipFill>
              <p:spPr>
                <a:xfrm>
                  <a:off x="4936274" y="2913128"/>
                  <a:ext cx="1373046" cy="1946375"/>
                </a:xfrm>
                <a:prstGeom prst="rect">
                  <a:avLst/>
                </a:prstGeom>
              </p:spPr>
            </p:pic>
            <p:pic>
              <p:nvPicPr>
                <p:cNvPr id="70" name="図 69">
                  <a:extLst>
                    <a:ext uri="{FF2B5EF4-FFF2-40B4-BE49-F238E27FC236}">
                      <a16:creationId xmlns:a16="http://schemas.microsoft.com/office/drawing/2014/main" id="{6F996695-ED41-4E17-BF1F-C5AE0C4A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grayscl/>
                </a:blip>
                <a:stretch>
                  <a:fillRect/>
                </a:stretch>
              </p:blipFill>
              <p:spPr>
                <a:xfrm>
                  <a:off x="548680" y="2918127"/>
                  <a:ext cx="1404782" cy="1941905"/>
                </a:xfrm>
                <a:prstGeom prst="rect">
                  <a:avLst/>
                </a:prstGeom>
              </p:spPr>
            </p:pic>
          </p:grp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ABE3AF27-D737-4A43-9CB4-F123F39D7104}"/>
                  </a:ext>
                </a:extLst>
              </p:cNvPr>
              <p:cNvSpPr/>
              <p:nvPr/>
            </p:nvSpPr>
            <p:spPr>
              <a:xfrm>
                <a:off x="332656" y="3229180"/>
                <a:ext cx="6224510" cy="23509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29804"/>
                </a:scheme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A490A662-97B3-44AA-BD12-373CD310BAB1}"/>
                </a:ext>
              </a:extLst>
            </p:cNvPr>
            <p:cNvSpPr/>
            <p:nvPr/>
          </p:nvSpPr>
          <p:spPr>
            <a:xfrm>
              <a:off x="620688" y="3390860"/>
              <a:ext cx="5417161" cy="226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１　出展日時　　令和３年１０月　３日（日）　１３：００～１８：００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２　会　　　場　　利府町文化交流センター「リフノス」</a:t>
              </a:r>
              <a:endParaRPr lang="en-US" altLang="ja-JP" sz="12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　　１</a:t>
              </a:r>
              <a:r>
                <a:rPr lang="en-US" altLang="ja-JP" sz="1200" b="1" dirty="0"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F</a:t>
              </a:r>
              <a:r>
                <a:rPr lang="ja-JP" altLang="en-US" sz="1200" b="1" dirty="0"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エントランスホール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３　搬入日時　　令和３年１０月　２日（土）１３：００～１７：００</a:t>
              </a:r>
            </a:p>
            <a:p>
              <a:pPr>
                <a:lnSpc>
                  <a:spcPct val="150000"/>
                </a:lnSpc>
              </a:pPr>
              <a:r>
                <a:rPr lang="ja-JP" altLang="en-US" sz="1200" b="1" dirty="0">
                  <a:solidFill>
                    <a:schemeClr val="tx2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４　搬出日時　　令和３年１０月　３日（日）１８：００～（イベント終了後）</a:t>
              </a:r>
            </a:p>
            <a:p>
              <a:pPr>
                <a:lnSpc>
                  <a:spcPct val="150000"/>
                </a:lnSpc>
              </a:pPr>
              <a:endParaRPr lang="en-US" altLang="ja-JP" sz="12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sz="12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>
                <a:lnSpc>
                  <a:spcPct val="150000"/>
                </a:lnSpc>
              </a:pPr>
              <a:endParaRPr lang="ja-JP" altLang="en-US" sz="12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4C8C4051-9A39-4BFE-9907-E0E808AB26A4}"/>
                </a:ext>
              </a:extLst>
            </p:cNvPr>
            <p:cNvSpPr/>
            <p:nvPr/>
          </p:nvSpPr>
          <p:spPr>
            <a:xfrm>
              <a:off x="2130216" y="4940688"/>
              <a:ext cx="2880320" cy="423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申込締切　　令和３年８月６日（金）</a:t>
              </a:r>
            </a:p>
          </p:txBody>
        </p:sp>
      </p:grpSp>
      <p:pic>
        <p:nvPicPr>
          <p:cNvPr id="50" name="図 49">
            <a:extLst>
              <a:ext uri="{FF2B5EF4-FFF2-40B4-BE49-F238E27FC236}">
                <a16:creationId xmlns:a16="http://schemas.microsoft.com/office/drawing/2014/main" id="{7B8BFE77-FE25-4F1A-84BD-2554EA6EE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434" y="-45366"/>
            <a:ext cx="6984776" cy="1374330"/>
          </a:xfrm>
          <a:prstGeom prst="rect">
            <a:avLst/>
          </a:prstGeom>
        </p:spPr>
      </p:pic>
      <p:sp>
        <p:nvSpPr>
          <p:cNvPr id="49" name="四角形: 1 つの角を丸める 48">
            <a:extLst>
              <a:ext uri="{FF2B5EF4-FFF2-40B4-BE49-F238E27FC236}">
                <a16:creationId xmlns:a16="http://schemas.microsoft.com/office/drawing/2014/main" id="{C8A7C533-5E0A-4C6C-8623-3D344B5DD0CA}"/>
              </a:ext>
            </a:extLst>
          </p:cNvPr>
          <p:cNvSpPr/>
          <p:nvPr/>
        </p:nvSpPr>
        <p:spPr>
          <a:xfrm rot="20974507">
            <a:off x="52449" y="176915"/>
            <a:ext cx="1584176" cy="230999"/>
          </a:xfrm>
          <a:prstGeom prst="round1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　第</a:t>
            </a:r>
            <a:r>
              <a:rPr kumimoji="1"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145B919-160F-49EB-8689-9EC06B0ACC5B}"/>
              </a:ext>
            </a:extLst>
          </p:cNvPr>
          <p:cNvSpPr/>
          <p:nvPr/>
        </p:nvSpPr>
        <p:spPr>
          <a:xfrm>
            <a:off x="188640" y="407730"/>
            <a:ext cx="54713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0"/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利府町産業ＰＲコーナー</a:t>
            </a:r>
            <a:endParaRPr lang="ja-JP" altLang="en-US" sz="4000" b="1" cap="none" spc="0" dirty="0">
              <a:ln w="0"/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49D30C48-3C2F-4031-A1C5-A5F99B28D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784" y="-61402"/>
            <a:ext cx="3888254" cy="672962"/>
          </a:xfrm>
          <a:prstGeom prst="rect">
            <a:avLst/>
          </a:prstGeom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93D23A9-59B1-4A78-86EA-37C5C6DE87BB}"/>
              </a:ext>
            </a:extLst>
          </p:cNvPr>
          <p:cNvSpPr/>
          <p:nvPr/>
        </p:nvSpPr>
        <p:spPr>
          <a:xfrm>
            <a:off x="-171400" y="1115616"/>
            <a:ext cx="7201916" cy="288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　あなたの知らない利府町が見つかる　～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2C8014-1B51-4097-846B-A0A69E674779}"/>
              </a:ext>
            </a:extLst>
          </p:cNvPr>
          <p:cNvSpPr/>
          <p:nvPr/>
        </p:nvSpPr>
        <p:spPr>
          <a:xfrm>
            <a:off x="352870" y="1634949"/>
            <a:ext cx="6184081" cy="1064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利府町の秋の一大イベント「十符の里</a:t>
            </a:r>
            <a:r>
              <a:rPr lang="en-US" altLang="ja-JP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‐</a:t>
            </a: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利府」フェスティバルにおいて、本町の産業各分野における企業の取扱い製品や商品・サービスなどを紹介する「ＰＲコーナー」を設けます。</a:t>
            </a:r>
          </a:p>
          <a:p>
            <a:pPr>
              <a:lnSpc>
                <a:spcPct val="150000"/>
              </a:lnSpc>
            </a:pPr>
            <a:r>
              <a:rPr lang="ja-JP" altLang="en-US" sz="11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本企画は、利府松島商工会の「地域経済の活性化に寄与する」ことを目的とした「情報提供事業」として実施しますので、会員のみなさまのご協力をお願いいたします。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02E393E-2EEC-4C24-B430-8AB6CE2ACC32}"/>
              </a:ext>
            </a:extLst>
          </p:cNvPr>
          <p:cNvSpPr/>
          <p:nvPr/>
        </p:nvSpPr>
        <p:spPr>
          <a:xfrm>
            <a:off x="476672" y="5284273"/>
            <a:ext cx="6167884" cy="1087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2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留意事項</a:t>
            </a:r>
            <a:r>
              <a:rPr lang="en-US" altLang="ja-JP" sz="12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・展示スペースに限りがあるため、ご希望に添えない場合があります。</a:t>
            </a:r>
            <a:endParaRPr lang="en-US" altLang="ja-JP" sz="1100" b="1" dirty="0">
              <a:solidFill>
                <a:schemeClr val="tx2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選定につきましては、事務局へ一任願います。</a:t>
            </a: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chemeClr val="tx2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・展示の可否や詳細につきましては、調整が整い次第、速やかにご連絡いたします。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FC75BFBC-6078-441D-8E25-DC062EE94137}"/>
              </a:ext>
            </a:extLst>
          </p:cNvPr>
          <p:cNvSpPr txBox="1"/>
          <p:nvPr/>
        </p:nvSpPr>
        <p:spPr>
          <a:xfrm>
            <a:off x="116632" y="6976885"/>
            <a:ext cx="5270552" cy="314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400" b="1" i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10/3</a:t>
            </a:r>
            <a:r>
              <a:rPr kumimoji="1" lang="ja-JP" altLang="en-US" sz="1400" b="1" i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（日） </a:t>
            </a:r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13:00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</a:t>
            </a:r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:00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（屋内イベントは</a:t>
            </a:r>
            <a:r>
              <a:rPr kumimoji="1" lang="en-US" altLang="ja-JP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18:00</a:t>
            </a:r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まで）</a:t>
            </a:r>
            <a:endParaRPr kumimoji="1"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2748834F-A3DB-4479-A68A-9F5A04CE57C8}"/>
              </a:ext>
            </a:extLst>
          </p:cNvPr>
          <p:cNvSpPr/>
          <p:nvPr/>
        </p:nvSpPr>
        <p:spPr>
          <a:xfrm>
            <a:off x="116632" y="7256729"/>
            <a:ext cx="5379514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≪事業内容≫　　</a:t>
            </a:r>
            <a:endParaRPr lang="en-US" altLang="ja-JP" sz="10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●産業ＰＲコーナー</a:t>
            </a: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産業振興協議会、商工会の展示＆体験ブース</a:t>
            </a: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●と</a:t>
            </a:r>
            <a:r>
              <a:rPr lang="ja-JP" altLang="en-US" sz="1050" dirty="0" err="1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ふの</a:t>
            </a:r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市</a:t>
            </a: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観光協会、ＪＡの地場産品販売</a:t>
            </a: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●ステージプログラム</a:t>
            </a: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利府町観光大使、利府太鼓　ほか</a:t>
            </a: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●イベントコーナー</a:t>
            </a:r>
          </a:p>
          <a:p>
            <a:r>
              <a:rPr lang="ja-JP" altLang="en-US" sz="105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新幹線総合車輌センター「ミニ新幹線」、利府祭人コンテスト、地域応援花火大会　ほか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FA61C4A1-855A-40B5-B722-D8382C6AB35C}"/>
              </a:ext>
            </a:extLst>
          </p:cNvPr>
          <p:cNvSpPr/>
          <p:nvPr/>
        </p:nvSpPr>
        <p:spPr>
          <a:xfrm>
            <a:off x="46975" y="6801251"/>
            <a:ext cx="6768000" cy="2074063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09E54F76-47B0-48F3-9F32-96AD3801FCAA}"/>
              </a:ext>
            </a:extLst>
          </p:cNvPr>
          <p:cNvSpPr/>
          <p:nvPr/>
        </p:nvSpPr>
        <p:spPr>
          <a:xfrm>
            <a:off x="31156" y="6660232"/>
            <a:ext cx="6804000" cy="2708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rgbClr val="7030A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今年のフェスティバルは・・・</a:t>
            </a: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D739F88F-6FE9-4773-91EF-C7FBEC0692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074" y="6745016"/>
            <a:ext cx="1997449" cy="832270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3D086CE3-6756-448E-B065-2D0B524FA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72106">
            <a:off x="5649747" y="67615"/>
            <a:ext cx="1198589" cy="1205360"/>
          </a:xfrm>
          <a:prstGeom prst="rect">
            <a:avLst/>
          </a:prstGeom>
        </p:spPr>
      </p:pic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9779682E-EE39-4D46-A67F-6CD86EA18AB9}"/>
              </a:ext>
            </a:extLst>
          </p:cNvPr>
          <p:cNvSpPr/>
          <p:nvPr/>
        </p:nvSpPr>
        <p:spPr>
          <a:xfrm>
            <a:off x="31594" y="8863238"/>
            <a:ext cx="6804000" cy="2708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ja-JP" altLang="en-US" sz="1200" dirty="0">
                <a:solidFill>
                  <a:srgbClr val="7030A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裏面もご覧ください</a:t>
            </a:r>
            <a:endParaRPr kumimoji="1" lang="ja-JP" altLang="en-US" sz="1200" dirty="0">
              <a:solidFill>
                <a:srgbClr val="7030A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3FDC66E-7AEE-4BBF-B1C2-286B001E9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5065" y="7596336"/>
            <a:ext cx="2761858" cy="83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29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四角形: 1 つの角を丸める 17">
            <a:extLst>
              <a:ext uri="{FF2B5EF4-FFF2-40B4-BE49-F238E27FC236}">
                <a16:creationId xmlns:a16="http://schemas.microsoft.com/office/drawing/2014/main" id="{62DDACAF-C909-4A9F-A1DF-84F11F892F23}"/>
              </a:ext>
            </a:extLst>
          </p:cNvPr>
          <p:cNvSpPr/>
          <p:nvPr/>
        </p:nvSpPr>
        <p:spPr>
          <a:xfrm>
            <a:off x="764704" y="3124715"/>
            <a:ext cx="5400600" cy="4530564"/>
          </a:xfrm>
          <a:prstGeom prst="round1Rect">
            <a:avLst>
              <a:gd name="adj" fmla="val 10612"/>
            </a:avLst>
          </a:prstGeom>
          <a:solidFill>
            <a:srgbClr val="B7EC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-13692" y="3495789"/>
            <a:ext cx="68716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利府町産業振興協議会ＰＲコーナー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-27384" y="3268731"/>
            <a:ext cx="6900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ja-JP" altLang="en-US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令和元年</a:t>
            </a:r>
            <a:r>
              <a:rPr lang="en-US" altLang="ja-JP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</a:t>
            </a:r>
            <a:r>
              <a:rPr lang="ja-JP" altLang="en-US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月</a:t>
            </a:r>
            <a:r>
              <a:rPr lang="en-US" altLang="ja-JP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</a:t>
            </a:r>
            <a:r>
              <a:rPr lang="ja-JP" altLang="en-US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日（日）第</a:t>
            </a:r>
            <a:r>
              <a:rPr lang="en-US" altLang="ja-JP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29</a:t>
            </a:r>
            <a:r>
              <a:rPr lang="ja-JP" altLang="en-US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回「十符の里</a:t>
            </a:r>
            <a:r>
              <a:rPr lang="en-US" altLang="ja-JP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ja-JP" altLang="en-US" sz="1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利府」ﾌｪｽﾃｨﾊﾞﾙ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B74432E-6195-4620-AA37-EBF4B746041B}"/>
              </a:ext>
            </a:extLst>
          </p:cNvPr>
          <p:cNvGrpSpPr/>
          <p:nvPr/>
        </p:nvGrpSpPr>
        <p:grpSpPr>
          <a:xfrm>
            <a:off x="2288468" y="-137"/>
            <a:ext cx="3948844" cy="2759360"/>
            <a:chOff x="2708920" y="6277137"/>
            <a:chExt cx="3948844" cy="2759360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69A4AD5F-1F65-4533-BA04-6B6158BE6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08920" y="6277137"/>
              <a:ext cx="3948844" cy="2759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0E4A2E55-872F-4C1A-B505-00768C789E52}"/>
                </a:ext>
              </a:extLst>
            </p:cNvPr>
            <p:cNvSpPr/>
            <p:nvPr/>
          </p:nvSpPr>
          <p:spPr>
            <a:xfrm>
              <a:off x="2959780" y="8281851"/>
              <a:ext cx="1384663" cy="714103"/>
            </a:xfrm>
            <a:custGeom>
              <a:avLst/>
              <a:gdLst>
                <a:gd name="connsiteX0" fmla="*/ 0 w 1384663"/>
                <a:gd name="connsiteY0" fmla="*/ 34834 h 714103"/>
                <a:gd name="connsiteX1" fmla="*/ 235131 w 1384663"/>
                <a:gd name="connsiteY1" fmla="*/ 0 h 714103"/>
                <a:gd name="connsiteX2" fmla="*/ 313508 w 1384663"/>
                <a:gd name="connsiteY2" fmla="*/ 87086 h 714103"/>
                <a:gd name="connsiteX3" fmla="*/ 304800 w 1384663"/>
                <a:gd name="connsiteY3" fmla="*/ 148046 h 714103"/>
                <a:gd name="connsiteX4" fmla="*/ 322217 w 1384663"/>
                <a:gd name="connsiteY4" fmla="*/ 191589 h 714103"/>
                <a:gd name="connsiteX5" fmla="*/ 357051 w 1384663"/>
                <a:gd name="connsiteY5" fmla="*/ 252549 h 714103"/>
                <a:gd name="connsiteX6" fmla="*/ 435428 w 1384663"/>
                <a:gd name="connsiteY6" fmla="*/ 261257 h 714103"/>
                <a:gd name="connsiteX7" fmla="*/ 505097 w 1384663"/>
                <a:gd name="connsiteY7" fmla="*/ 269966 h 714103"/>
                <a:gd name="connsiteX8" fmla="*/ 505097 w 1384663"/>
                <a:gd name="connsiteY8" fmla="*/ 269966 h 714103"/>
                <a:gd name="connsiteX9" fmla="*/ 583474 w 1384663"/>
                <a:gd name="connsiteY9" fmla="*/ 182880 h 714103"/>
                <a:gd name="connsiteX10" fmla="*/ 592183 w 1384663"/>
                <a:gd name="connsiteY10" fmla="*/ 174171 h 714103"/>
                <a:gd name="connsiteX11" fmla="*/ 705394 w 1384663"/>
                <a:gd name="connsiteY11" fmla="*/ 174171 h 714103"/>
                <a:gd name="connsiteX12" fmla="*/ 818605 w 1384663"/>
                <a:gd name="connsiteY12" fmla="*/ 139337 h 714103"/>
                <a:gd name="connsiteX13" fmla="*/ 1262743 w 1384663"/>
                <a:gd name="connsiteY13" fmla="*/ 8709 h 714103"/>
                <a:gd name="connsiteX14" fmla="*/ 1384663 w 1384663"/>
                <a:gd name="connsiteY14" fmla="*/ 269966 h 714103"/>
                <a:gd name="connsiteX15" fmla="*/ 95794 w 1384663"/>
                <a:gd name="connsiteY15" fmla="*/ 714103 h 714103"/>
                <a:gd name="connsiteX16" fmla="*/ 0 w 1384663"/>
                <a:gd name="connsiteY16" fmla="*/ 34834 h 71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4663" h="714103">
                  <a:moveTo>
                    <a:pt x="0" y="34834"/>
                  </a:moveTo>
                  <a:lnTo>
                    <a:pt x="235131" y="0"/>
                  </a:lnTo>
                  <a:lnTo>
                    <a:pt x="313508" y="87086"/>
                  </a:lnTo>
                  <a:lnTo>
                    <a:pt x="304800" y="148046"/>
                  </a:lnTo>
                  <a:lnTo>
                    <a:pt x="322217" y="191589"/>
                  </a:lnTo>
                  <a:lnTo>
                    <a:pt x="357051" y="252549"/>
                  </a:lnTo>
                  <a:lnTo>
                    <a:pt x="435428" y="261257"/>
                  </a:lnTo>
                  <a:lnTo>
                    <a:pt x="505097" y="269966"/>
                  </a:lnTo>
                  <a:lnTo>
                    <a:pt x="505097" y="269966"/>
                  </a:lnTo>
                  <a:lnTo>
                    <a:pt x="583474" y="182880"/>
                  </a:lnTo>
                  <a:lnTo>
                    <a:pt x="592183" y="174171"/>
                  </a:lnTo>
                  <a:lnTo>
                    <a:pt x="705394" y="174171"/>
                  </a:lnTo>
                  <a:lnTo>
                    <a:pt x="818605" y="139337"/>
                  </a:lnTo>
                  <a:lnTo>
                    <a:pt x="1262743" y="8709"/>
                  </a:lnTo>
                  <a:lnTo>
                    <a:pt x="1384663" y="269966"/>
                  </a:lnTo>
                  <a:lnTo>
                    <a:pt x="95794" y="714103"/>
                  </a:lnTo>
                  <a:lnTo>
                    <a:pt x="0" y="34834"/>
                  </a:lnTo>
                  <a:close/>
                </a:path>
              </a:pathLst>
            </a:custGeom>
            <a:solidFill>
              <a:srgbClr val="7030A0">
                <a:alpha val="50196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E157F86-512D-4757-898F-0C511EAEEFD1}"/>
              </a:ext>
            </a:extLst>
          </p:cNvPr>
          <p:cNvSpPr/>
          <p:nvPr/>
        </p:nvSpPr>
        <p:spPr>
          <a:xfrm>
            <a:off x="393208" y="42692"/>
            <a:ext cx="5985245" cy="283828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直角三角形 25">
            <a:extLst>
              <a:ext uri="{FF2B5EF4-FFF2-40B4-BE49-F238E27FC236}">
                <a16:creationId xmlns:a16="http://schemas.microsoft.com/office/drawing/2014/main" id="{58AFA17F-4774-4760-90F4-FE16642FC97F}"/>
              </a:ext>
            </a:extLst>
          </p:cNvPr>
          <p:cNvSpPr/>
          <p:nvPr/>
        </p:nvSpPr>
        <p:spPr>
          <a:xfrm flipV="1">
            <a:off x="412259" y="49419"/>
            <a:ext cx="953972" cy="790055"/>
          </a:xfrm>
          <a:prstGeom prst="rt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FE63DA8-DF62-4437-9045-D1FAFE8ECB95}"/>
              </a:ext>
            </a:extLst>
          </p:cNvPr>
          <p:cNvSpPr txBox="1"/>
          <p:nvPr/>
        </p:nvSpPr>
        <p:spPr>
          <a:xfrm rot="19181582">
            <a:off x="332959" y="133203"/>
            <a:ext cx="919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rgbClr val="008000"/>
                </a:solidFill>
              </a:rPr>
              <a:t>会場図</a:t>
            </a: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5DEC33B-DC6C-480D-BA96-3F4399FCD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292" y="1942969"/>
            <a:ext cx="864096" cy="86409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FD6BF3E-B89B-4338-A1F2-25227F89F1CE}"/>
              </a:ext>
            </a:extLst>
          </p:cNvPr>
          <p:cNvSpPr/>
          <p:nvPr/>
        </p:nvSpPr>
        <p:spPr>
          <a:xfrm>
            <a:off x="-171401" y="8345953"/>
            <a:ext cx="7222197" cy="111485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B150D1-F009-4FE9-8065-5BD8E934F8A2}"/>
              </a:ext>
            </a:extLst>
          </p:cNvPr>
          <p:cNvSpPr txBox="1"/>
          <p:nvPr/>
        </p:nvSpPr>
        <p:spPr>
          <a:xfrm>
            <a:off x="72008" y="8460432"/>
            <a:ext cx="6741368" cy="64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お問い合わせ・申込先　：　利府</a:t>
            </a:r>
            <a:r>
              <a:rPr kumimoji="1"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松島商工会　利府事務所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356-2124  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FAX</a:t>
            </a:r>
            <a:r>
              <a:rPr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356-6088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720EFDD-12EB-4A36-BFEC-B1167371E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19" y="4053138"/>
            <a:ext cx="4856561" cy="3536073"/>
          </a:xfrm>
          <a:prstGeom prst="rect">
            <a:avLst/>
          </a:prstGeom>
        </p:spPr>
      </p:pic>
      <p:sp>
        <p:nvSpPr>
          <p:cNvPr id="35" name="二等辺三角形 34">
            <a:extLst>
              <a:ext uri="{FF2B5EF4-FFF2-40B4-BE49-F238E27FC236}">
                <a16:creationId xmlns:a16="http://schemas.microsoft.com/office/drawing/2014/main" id="{70DE72E8-17D7-4B2E-BB50-05BADF297957}"/>
              </a:ext>
            </a:extLst>
          </p:cNvPr>
          <p:cNvSpPr/>
          <p:nvPr/>
        </p:nvSpPr>
        <p:spPr>
          <a:xfrm rot="4818612">
            <a:off x="2386625" y="2301251"/>
            <a:ext cx="138197" cy="654795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53E8005-F2FA-419B-B8BD-37CC10EB1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46" y="1538290"/>
            <a:ext cx="1725318" cy="1243692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E3B36BD6-43D4-4DAA-B4F2-D606835D2303}"/>
              </a:ext>
            </a:extLst>
          </p:cNvPr>
          <p:cNvSpPr/>
          <p:nvPr/>
        </p:nvSpPr>
        <p:spPr>
          <a:xfrm rot="20361229">
            <a:off x="556419" y="3044751"/>
            <a:ext cx="792088" cy="3334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参考</a:t>
            </a:r>
            <a:endParaRPr kumimoji="1" lang="ja-JP" altLang="en-US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49" name="正方形/長方形 2048">
            <a:extLst>
              <a:ext uri="{FF2B5EF4-FFF2-40B4-BE49-F238E27FC236}">
                <a16:creationId xmlns:a16="http://schemas.microsoft.com/office/drawing/2014/main" id="{2B3D01C2-F4C0-43F3-8005-A64B6508B1ED}"/>
              </a:ext>
            </a:extLst>
          </p:cNvPr>
          <p:cNvSpPr/>
          <p:nvPr/>
        </p:nvSpPr>
        <p:spPr>
          <a:xfrm>
            <a:off x="188640" y="7740352"/>
            <a:ext cx="6552728" cy="59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展示やパネルでの企業ＰＲ以外にも、取扱い製品や商品・サービスの販売、</a:t>
            </a:r>
            <a:endParaRPr lang="en-US" altLang="ja-JP" sz="1200" dirty="0">
              <a:solidFill>
                <a:srgbClr val="00206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solidFill>
                  <a:srgbClr val="00206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　体験コーナーなど、面白い企画があればぜひご相談ください！！</a:t>
            </a:r>
          </a:p>
        </p:txBody>
      </p:sp>
    </p:spTree>
    <p:extLst>
      <p:ext uri="{BB962C8B-B14F-4D97-AF65-F5344CB8AC3E}">
        <p14:creationId xmlns:p14="http://schemas.microsoft.com/office/powerpoint/2010/main" val="133078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B05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443</Words>
  <Application>Microsoft Office PowerPoint</Application>
  <PresentationFormat>画面に合わせる (4:3)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BIZ UDゴシック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門田　唯志</dc:creator>
  <cp:lastModifiedBy>rifu-matsu05u</cp:lastModifiedBy>
  <cp:revision>77</cp:revision>
  <cp:lastPrinted>2021-06-02T06:07:07Z</cp:lastPrinted>
  <dcterms:created xsi:type="dcterms:W3CDTF">2019-09-03T01:24:47Z</dcterms:created>
  <dcterms:modified xsi:type="dcterms:W3CDTF">2021-07-06T07:05:43Z</dcterms:modified>
</cp:coreProperties>
</file>